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4" r:id="rId13"/>
    <p:sldId id="267" r:id="rId14"/>
    <p:sldId id="272" r:id="rId15"/>
    <p:sldId id="273" r:id="rId16"/>
    <p:sldId id="268" r:id="rId17"/>
    <p:sldId id="269" r:id="rId18"/>
    <p:sldId id="270" r:id="rId19"/>
    <p:sldId id="275" r:id="rId20"/>
    <p:sldId id="276" r:id="rId21"/>
    <p:sldId id="277" r:id="rId22"/>
    <p:sldId id="278" r:id="rId23"/>
    <p:sldId id="279" r:id="rId24"/>
    <p:sldId id="281" r:id="rId25"/>
    <p:sldId id="264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18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4033AF-2741-4B33-9279-32904330DAEC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B3F25-EA2C-4603-ACA0-87A4FD029B25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boesselmann.de/kategorie-anzeigen.php?kategorie=Turmkreuze&amp;katnr=3" TargetMode="External"/><Relationship Id="rId4" Type="http://schemas.openxmlformats.org/officeDocument/2006/relationships/hyperlink" Target="http://boesselmann.de/kategorie-anzeigen.php?kategorie=Tore&amp;katnr=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boesselmann.de/kategorie-anzeigen.php?kategorie=Turmkreuze&amp;katnr=2" TargetMode="External"/><Relationship Id="rId4" Type="http://schemas.openxmlformats.org/officeDocument/2006/relationships/hyperlink" Target="http://boesselmann.de/kategorie-anzeigen.php?kategorie=Tore&amp;katnr=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Turmkreuze&amp;katnr=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Tore&amp;katnr=1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boesselmann.de/kategorie-anzeigen.php?kategorie=Tore&amp;katnr=4" TargetMode="External"/><Relationship Id="rId4" Type="http://schemas.openxmlformats.org/officeDocument/2006/relationships/hyperlink" Target="http://boesselmann.de/kategorie-anzeigen.php?kategorie=Tore&amp;katnr=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Tore&amp;katnr=1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Tore&amp;katnr=1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Tore&amp;katnr=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Restaurierung&amp;katnr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Restaurierung&amp;katnr=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8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3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Restaurierung&amp;katnr=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Restaurierung&amp;katnr=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Brennschneidtechnik&amp;katnr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Brennschneidtechnik&amp;katnr=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esselmann.de/kategorie-anzeigen.php?kategorie=Brunnen&amp;katnr=5" TargetMode="Externa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Leuchter&amp;katnr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Leuchter&amp;katnr=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Leuchter&amp;katnr=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Leuchter&amp;katnr=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boesselmann.de/kategorie-anzeigen.php?kategorie=Leuchter&amp;katnr=6" TargetMode="External"/><Relationship Id="rId4" Type="http://schemas.openxmlformats.org/officeDocument/2006/relationships/hyperlink" Target="http://boesselmann.de/kategorie-anzeigen.php?kategorie=Leuchter&amp;katnr=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boesselmann.de/kategorie-anzeigen.php?kategorie=Turmkreuze&amp;katnr=6" TargetMode="External"/><Relationship Id="rId4" Type="http://schemas.openxmlformats.org/officeDocument/2006/relationships/hyperlink" Target="http://boesselmann.de/kategorie-anzeigen.php?kategorie=Turmkreuze&amp;katnr=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boesselmann.de/kategorie-anzeigen.php?kategorie=Turmkreuze&amp;katnr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4" y="260648"/>
            <a:ext cx="42447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Turmkreuze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93304"/>
            <a:ext cx="3429000" cy="4572000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32403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Turmkreuz (Sanierung)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err="1" smtClean="0"/>
              <a:t>Sörup</a:t>
            </a:r>
            <a:r>
              <a:rPr lang="de-DE" dirty="0" smtClean="0"/>
              <a:t> (Landschaft Angeln)</a:t>
            </a:r>
          </a:p>
          <a:p>
            <a:r>
              <a:rPr lang="de-DE" sz="1400" dirty="0" smtClean="0"/>
              <a:t>(</a:t>
            </a:r>
            <a:r>
              <a:rPr lang="de-DE" sz="1400" dirty="0" smtClean="0">
                <a:effectLst/>
              </a:rPr>
              <a:t>St. </a:t>
            </a:r>
            <a:r>
              <a:rPr lang="de-DE" sz="1400" dirty="0" smtClean="0"/>
              <a:t>Marien Kirche</a:t>
            </a:r>
            <a:r>
              <a:rPr lang="de-DE" sz="1400" dirty="0" smtClean="0">
                <a:effectLst/>
              </a:rPr>
              <a:t>)</a:t>
            </a:r>
            <a:endParaRPr lang="de-DE" sz="1400" dirty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437622" y="635629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boesselmann.de/kategorie-anzeigen.php?kategorie=Turmkreuze&amp;katnr=3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5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Turmkreuze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18141"/>
            <a:ext cx="3053088" cy="4572000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Historisches Turmkreuz mit Wetterfahne </a:t>
            </a:r>
            <a:r>
              <a:rPr lang="de-DE" dirty="0" smtClean="0"/>
              <a:t>(Sanierung)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Herford (NRW)</a:t>
            </a:r>
          </a:p>
          <a:p>
            <a:r>
              <a:rPr lang="de-DE" sz="1400" dirty="0" smtClean="0"/>
              <a:t>(</a:t>
            </a:r>
            <a:r>
              <a:rPr lang="de-DE" sz="1400" dirty="0" smtClean="0">
                <a:effectLst/>
              </a:rPr>
              <a:t>Marienkirche Stiftberg )</a:t>
            </a:r>
            <a:endParaRPr lang="de-DE" sz="1400" dirty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boesselmann.de/kategorie-anzeigen.php?kategorie=Turmkreuze&amp;katnr=2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8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Turmkreuze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605632" cy="3456384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Turmkreuz </a:t>
            </a:r>
            <a:r>
              <a:rPr lang="de-DE" dirty="0" smtClean="0"/>
              <a:t>(Sanierung)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Bielefeld 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Stiftkirche Bielefeld Schildesche</a:t>
            </a:r>
            <a:r>
              <a:rPr lang="de-DE" sz="1400" dirty="0" smtClean="0">
                <a:effectLst/>
              </a:rPr>
              <a:t>)</a:t>
            </a:r>
            <a:endParaRPr lang="de-DE" sz="1400" dirty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boesselmann.de/kategorie-anzeigen.php?kategorie=Turmkreuze&amp;katnr=5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9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Tore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4968552" cy="3728744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Friedhofstor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err="1" smtClean="0"/>
              <a:t>Böel</a:t>
            </a:r>
            <a:r>
              <a:rPr lang="de-DE" dirty="0" smtClean="0"/>
              <a:t> (Landschaft Angeln)</a:t>
            </a:r>
          </a:p>
          <a:p>
            <a:r>
              <a:rPr lang="de-DE" sz="1400" dirty="0" smtClean="0"/>
              <a:t>(</a:t>
            </a:r>
            <a:r>
              <a:rPr lang="de-DE" sz="1400" dirty="0" smtClean="0">
                <a:effectLst/>
              </a:rPr>
              <a:t>St. Ursula Kirche)</a:t>
            </a:r>
            <a:endParaRPr lang="de-DE" sz="1400" dirty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hlinkClick r:id="rId4"/>
          </p:cNvPr>
          <p:cNvSpPr/>
          <p:nvPr/>
        </p:nvSpPr>
        <p:spPr>
          <a:xfrm>
            <a:off x="2716408" y="6412625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boesselmann.de/kategorie-anzeigen.php?kategorie=Tore&amp;katnr=10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7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Tore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125695" cy="4588178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Hochtor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Aurich (Ostfriesland)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Mausoleum ostfriesischer Fürsten</a:t>
            </a:r>
            <a:r>
              <a:rPr lang="de-DE" sz="1400" dirty="0" smtClean="0">
                <a:effectLst/>
              </a:rPr>
              <a:t>)</a:t>
            </a:r>
            <a:endParaRPr lang="de-DE" sz="1400" dirty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hlinkClick r:id="rId4"/>
          </p:cNvPr>
          <p:cNvSpPr/>
          <p:nvPr/>
        </p:nvSpPr>
        <p:spPr>
          <a:xfrm>
            <a:off x="2716408" y="6412625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boesselmann.de/kategorie-anzeigen.php?kategorie=Tore&amp;katnr=4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6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Tore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5" y="1628800"/>
            <a:ext cx="3058785" cy="4588178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176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Rotunden-Toranlage, zweiflügelig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Bad Oldesloe (Holstein)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Alter Friedhof </a:t>
            </a:r>
            <a:br>
              <a:rPr lang="de-DE" sz="1400" dirty="0"/>
            </a:br>
            <a:r>
              <a:rPr lang="de-DE" sz="1400" dirty="0"/>
              <a:t>Ehrenmal für Gefallene beider Kriege</a:t>
            </a:r>
            <a:r>
              <a:rPr lang="de-DE" sz="1400" dirty="0" smtClean="0">
                <a:effectLst/>
              </a:rPr>
              <a:t>)</a:t>
            </a:r>
            <a:endParaRPr lang="de-DE" sz="1400" dirty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8" name="Rechteck 7">
            <a:hlinkClick r:id="rId4"/>
          </p:cNvPr>
          <p:cNvSpPr/>
          <p:nvPr/>
        </p:nvSpPr>
        <p:spPr>
          <a:xfrm>
            <a:off x="2716408" y="6412625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boesselmann.de/kategorie-anzeigen.php?kategorie=Tore&amp;katnr=13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3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Tore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12761"/>
            <a:ext cx="4968552" cy="3724551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Toranlage</a:t>
            </a:r>
            <a:endParaRPr lang="de-DE" dirty="0" smtClean="0"/>
          </a:p>
          <a:p>
            <a:r>
              <a:rPr lang="de-DE" dirty="0" smtClean="0"/>
              <a:t>(In Brennschneidtechnik)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Hamburg</a:t>
            </a:r>
          </a:p>
          <a:p>
            <a:r>
              <a:rPr lang="de-DE" sz="1400" dirty="0" smtClean="0"/>
              <a:t>(</a:t>
            </a:r>
            <a:r>
              <a:rPr lang="de-DE" sz="1400" dirty="0" err="1" smtClean="0">
                <a:effectLst/>
              </a:rPr>
              <a:t>Ohlsdorfer</a:t>
            </a:r>
            <a:r>
              <a:rPr lang="de-DE" sz="1400" dirty="0" smtClean="0">
                <a:effectLst/>
              </a:rPr>
              <a:t> Friedhof)</a:t>
            </a:r>
            <a:endParaRPr lang="de-DE" sz="1400" dirty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8" name="Rechteck 7">
            <a:hlinkClick r:id="rId4"/>
          </p:cNvPr>
          <p:cNvSpPr/>
          <p:nvPr/>
        </p:nvSpPr>
        <p:spPr>
          <a:xfrm>
            <a:off x="2716408" y="6412625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boesselmann.de/kategorie-anzeigen.php?kategorie=Tore&amp;katnr=14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3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Tore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0258"/>
            <a:ext cx="2880320" cy="4370886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5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Gittertür</a:t>
            </a:r>
            <a:endParaRPr lang="de-DE" dirty="0" smtClean="0"/>
          </a:p>
          <a:p>
            <a:r>
              <a:rPr lang="de-DE" dirty="0" smtClean="0"/>
              <a:t>(aus Rundstäben)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err="1" smtClean="0"/>
              <a:t>Roggenstede</a:t>
            </a:r>
            <a:r>
              <a:rPr lang="de-DE" dirty="0" smtClean="0"/>
              <a:t> (Friesland)</a:t>
            </a:r>
          </a:p>
          <a:p>
            <a:r>
              <a:rPr lang="de-DE" sz="1400" dirty="0" smtClean="0"/>
              <a:t>(</a:t>
            </a:r>
            <a:r>
              <a:rPr lang="de-DE" sz="1400" dirty="0" smtClean="0">
                <a:effectLst/>
              </a:rPr>
              <a:t>Sakristei der Kirche)</a:t>
            </a:r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16408" y="6412625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boesselmann.de/kategorie-anzeigen.php?kategorie=Tore&amp;katnr=7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4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Restaurationen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2880320" cy="4183664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680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Taufendeckelaufhängung</a:t>
            </a:r>
            <a:endParaRPr lang="de-DE" dirty="0" smtClean="0"/>
          </a:p>
          <a:p>
            <a:r>
              <a:rPr lang="de-DE" dirty="0" smtClean="0"/>
              <a:t>(aus Rundstäben)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Clausthal (Harz)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Marktkirche, einzige Stabholzkirche Deutschlands</a:t>
            </a:r>
            <a:r>
              <a:rPr lang="de-DE" sz="1400" dirty="0" smtClean="0">
                <a:effectLst/>
              </a:rPr>
              <a:t>)</a:t>
            </a:r>
          </a:p>
          <a:p>
            <a:endParaRPr lang="de-DE" sz="1400" dirty="0"/>
          </a:p>
          <a:p>
            <a:endParaRPr lang="de-DE" sz="1400" dirty="0" smtClean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48219" y="6400437"/>
            <a:ext cx="641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boesselmann.de/kategorie-anzeigen.php?kategorie=Restaurierung&amp;katnr=1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9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Restaurationen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21" y="2780928"/>
            <a:ext cx="5134173" cy="3240360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680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Friedhofstoranlage, dreiflügelig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Diepholz (Niedersachsen)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Friedhof am Heldenhain</a:t>
            </a:r>
            <a:r>
              <a:rPr lang="de-DE" sz="1400" dirty="0" smtClean="0">
                <a:effectLst/>
              </a:rPr>
              <a:t>)</a:t>
            </a:r>
          </a:p>
          <a:p>
            <a:endParaRPr lang="de-DE" sz="1400" dirty="0"/>
          </a:p>
          <a:p>
            <a:endParaRPr lang="de-DE" sz="1400" dirty="0" smtClean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48219" y="6400437"/>
            <a:ext cx="641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http://boesselmann.de/kategorie-anzeigen.php?kategorie=Restaurierung&amp;katnr=3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6400800" cy="3456384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Gliederung: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>
                <a:hlinkClick r:id="rId2" action="ppaction://hlinksldjump"/>
              </a:rPr>
              <a:t>Leuchter</a:t>
            </a:r>
            <a:endParaRPr lang="de-D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>
                <a:hlinkClick r:id="rId3" action="ppaction://hlinksldjump"/>
              </a:rPr>
              <a:t>Turmkreuze</a:t>
            </a:r>
            <a:endParaRPr lang="de-D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>
                <a:hlinkClick r:id="rId4" action="ppaction://hlinksldjump"/>
              </a:rPr>
              <a:t>Tore</a:t>
            </a:r>
            <a:endParaRPr lang="de-D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>
                <a:hlinkClick r:id="rId5" action="ppaction://hlinksldjump"/>
              </a:rPr>
              <a:t>Restaurationen</a:t>
            </a:r>
            <a:endParaRPr lang="de-D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>
                <a:hlinkClick r:id="rId6" action="ppaction://hlinksldjump"/>
              </a:rPr>
              <a:t>Brennschneidarbeiten</a:t>
            </a:r>
            <a:endParaRPr lang="de-D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>
                <a:hlinkClick r:id="rId7" action="ppaction://hlinksldjump"/>
              </a:rPr>
              <a:t>Wasserzapfstelle</a:t>
            </a:r>
            <a:endParaRPr lang="de-D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>
                <a:hlinkClick r:id="rId8" action="ppaction://hlinksldjump"/>
              </a:rPr>
              <a:t>Kontakt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43890" cy="1422706"/>
          </a:xfrm>
        </p:spPr>
        <p:txBody>
          <a:bodyPr>
            <a:noAutofit/>
          </a:bodyPr>
          <a:lstStyle/>
          <a:p>
            <a:pPr algn="l"/>
            <a:r>
              <a:rPr lang="de-DE" sz="3200" dirty="0">
                <a:solidFill>
                  <a:srgbClr val="C00000"/>
                </a:solidFill>
              </a:rPr>
              <a:t/>
            </a:r>
            <a:br>
              <a:rPr lang="de-DE" sz="3200" dirty="0">
                <a:solidFill>
                  <a:srgbClr val="C00000"/>
                </a:solidFill>
              </a:rPr>
            </a:br>
            <a:r>
              <a:rPr lang="de-DE" sz="3200" dirty="0">
                <a:solidFill>
                  <a:srgbClr val="C00000"/>
                </a:solidFill>
              </a:rPr>
              <a:t>Einige meiner Arbeiten </a:t>
            </a:r>
            <a:r>
              <a:rPr lang="de-DE" sz="3200" dirty="0" smtClean="0">
                <a:solidFill>
                  <a:srgbClr val="C00000"/>
                </a:solidFill>
              </a:rPr>
              <a:t/>
            </a:r>
            <a:br>
              <a:rPr lang="de-DE" sz="3200" dirty="0" smtClean="0">
                <a:solidFill>
                  <a:srgbClr val="C00000"/>
                </a:solidFill>
              </a:rPr>
            </a:br>
            <a:r>
              <a:rPr lang="de-DE" sz="3200" dirty="0" smtClean="0">
                <a:solidFill>
                  <a:srgbClr val="C00000"/>
                </a:solidFill>
              </a:rPr>
              <a:t>                        für kirchliche Bauten</a:t>
            </a:r>
            <a:endParaRPr lang="de-DE" sz="3200" dirty="0">
              <a:solidFill>
                <a:srgbClr val="C0000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7508871" y="404664"/>
            <a:ext cx="1364326" cy="1872089"/>
            <a:chOff x="7557930" y="321749"/>
            <a:chExt cx="1130671" cy="121355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4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Restaurationen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47" y="2780928"/>
            <a:ext cx="4682320" cy="3240360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46805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Grabgitteranlage </a:t>
            </a:r>
            <a:r>
              <a:rPr lang="de-DE" dirty="0" smtClean="0"/>
              <a:t>(Mauergrabmale)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Spandau (Berlin)</a:t>
            </a:r>
          </a:p>
          <a:p>
            <a:r>
              <a:rPr lang="de-DE" sz="1400" dirty="0" smtClean="0"/>
              <a:t>(Pionierstraße)</a:t>
            </a:r>
            <a:endParaRPr lang="de-DE" sz="1400" dirty="0"/>
          </a:p>
          <a:p>
            <a:endParaRPr lang="de-DE" sz="1400" dirty="0" smtClean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extfeld 2">
            <a:hlinkClick r:id="rId4"/>
          </p:cNvPr>
          <p:cNvSpPr txBox="1"/>
          <p:nvPr/>
        </p:nvSpPr>
        <p:spPr>
          <a:xfrm>
            <a:off x="2548219" y="6400437"/>
            <a:ext cx="641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boesselmann.de/kategorie-anzeigen.php?kategorie=Restaurierung&amp;katnr=4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3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Restaurationen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47" y="2833367"/>
            <a:ext cx="4682320" cy="3135482"/>
          </a:xfrm>
        </p:spPr>
      </p:pic>
      <p:sp>
        <p:nvSpPr>
          <p:cNvPr id="5" name="Textfeld 4"/>
          <p:cNvSpPr txBox="1"/>
          <p:nvPr/>
        </p:nvSpPr>
        <p:spPr>
          <a:xfrm>
            <a:off x="539552" y="1772816"/>
            <a:ext cx="4680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Doppeltoranlage</a:t>
            </a:r>
            <a:endParaRPr lang="de-DE" dirty="0" smtClean="0"/>
          </a:p>
          <a:p>
            <a:r>
              <a:rPr lang="de-DE" dirty="0" smtClean="0"/>
              <a:t>(Herforder Paradiestor)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Herford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Herforder Münster, Südseite </a:t>
            </a:r>
            <a:r>
              <a:rPr lang="de-DE" sz="1400" dirty="0" smtClean="0">
                <a:effectLst/>
              </a:rPr>
              <a:t>)</a:t>
            </a:r>
          </a:p>
          <a:p>
            <a:endParaRPr lang="de-DE" sz="1400" dirty="0"/>
          </a:p>
          <a:p>
            <a:endParaRPr lang="de-DE" sz="1400" dirty="0" smtClean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extfeld 2">
            <a:hlinkClick r:id="rId4"/>
          </p:cNvPr>
          <p:cNvSpPr txBox="1"/>
          <p:nvPr/>
        </p:nvSpPr>
        <p:spPr>
          <a:xfrm>
            <a:off x="2548219" y="6400437"/>
            <a:ext cx="641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boesselmann.de/kategorie-anzeigen.php?kategorie=Restaurierung&amp;katnr=5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3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Brennschneidarbeiten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312368" cy="4476174"/>
          </a:xfrm>
        </p:spPr>
      </p:pic>
      <p:sp>
        <p:nvSpPr>
          <p:cNvPr id="5" name="Textfeld 4"/>
          <p:cNvSpPr txBox="1"/>
          <p:nvPr/>
        </p:nvSpPr>
        <p:spPr>
          <a:xfrm>
            <a:off x="539552" y="1772816"/>
            <a:ext cx="4680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Eingangsportal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Hamburg (</a:t>
            </a:r>
            <a:r>
              <a:rPr lang="de-DE" dirty="0" err="1" smtClean="0"/>
              <a:t>Ohlsdorfer</a:t>
            </a:r>
            <a:r>
              <a:rPr lang="de-DE" dirty="0" smtClean="0"/>
              <a:t> Friedhof)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Eingang zum anonymen Urnenhain</a:t>
            </a:r>
            <a:r>
              <a:rPr lang="de-DE" sz="1400" dirty="0" smtClean="0">
                <a:effectLst/>
              </a:rPr>
              <a:t>)</a:t>
            </a:r>
          </a:p>
          <a:p>
            <a:endParaRPr lang="de-DE" sz="1400" dirty="0"/>
          </a:p>
          <a:p>
            <a:endParaRPr lang="de-DE" sz="1400" dirty="0" smtClean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extfeld 2">
            <a:hlinkClick r:id="rId4"/>
          </p:cNvPr>
          <p:cNvSpPr txBox="1"/>
          <p:nvPr/>
        </p:nvSpPr>
        <p:spPr>
          <a:xfrm>
            <a:off x="2123728" y="6400437"/>
            <a:ext cx="6840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http://boesselmann.de/kategorie-anzeigen.php?kategorie=Brennschneidtechnik&amp;katnr=1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Brennschneidarbeiten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35" y="1772816"/>
            <a:ext cx="3014258" cy="4476174"/>
          </a:xfrm>
        </p:spPr>
      </p:pic>
      <p:sp>
        <p:nvSpPr>
          <p:cNvPr id="5" name="Textfeld 4"/>
          <p:cNvSpPr txBox="1"/>
          <p:nvPr/>
        </p:nvSpPr>
        <p:spPr>
          <a:xfrm>
            <a:off x="539552" y="1772816"/>
            <a:ext cx="4680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Türbeschläge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Frankfurt (Oder)</a:t>
            </a:r>
          </a:p>
          <a:p>
            <a:r>
              <a:rPr lang="de-DE" sz="1400" dirty="0" smtClean="0"/>
              <a:t>(</a:t>
            </a:r>
            <a:r>
              <a:rPr lang="de-DE" sz="1400" dirty="0"/>
              <a:t>Konzerthalle, ehemaliges Franziskanerkloster</a:t>
            </a:r>
            <a:r>
              <a:rPr lang="de-DE" sz="1400" dirty="0" smtClean="0">
                <a:effectLst/>
              </a:rPr>
              <a:t>)</a:t>
            </a:r>
          </a:p>
          <a:p>
            <a:endParaRPr lang="de-DE" sz="1400" dirty="0"/>
          </a:p>
          <a:p>
            <a:endParaRPr lang="de-DE" sz="1400" dirty="0" smtClean="0"/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extfeld 2">
            <a:hlinkClick r:id="rId4"/>
          </p:cNvPr>
          <p:cNvSpPr txBox="1"/>
          <p:nvPr/>
        </p:nvSpPr>
        <p:spPr>
          <a:xfrm>
            <a:off x="2123728" y="6400437"/>
            <a:ext cx="6840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boesselmann.de/kategorie-anzeigen.php?kategorie=Brennschneidtechnik&amp;katnr=2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Wasserzapfstelle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77710" y="1772816"/>
            <a:ext cx="8338128" cy="432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/>
              <a:t>Wasserzapfstelle auf Friedhof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dirty="0" smtClean="0"/>
              <a:t>Standort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r>
              <a:rPr lang="de-DE" sz="1800" dirty="0" smtClean="0"/>
              <a:t>Wolfsburg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(Friedhof)</a:t>
            </a:r>
            <a:endParaRPr lang="de-DE" sz="1800" dirty="0"/>
          </a:p>
          <a:p>
            <a:pPr marL="0" indent="0">
              <a:buNone/>
            </a:pPr>
            <a:endParaRPr lang="de-DE" sz="1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364589" cy="4484997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feld 8">
            <a:hlinkClick r:id="rId4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4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0" name="Rechteck 9">
            <a:hlinkClick r:id="rId5"/>
          </p:cNvPr>
          <p:cNvSpPr/>
          <p:nvPr/>
        </p:nvSpPr>
        <p:spPr>
          <a:xfrm>
            <a:off x="2871450" y="6398588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boesselmann.de/kategorie-anzeigen.php?kategorie=Brunnen&amp;katnr=5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39552" y="1527048"/>
            <a:ext cx="8266120" cy="4572000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Klaus </a:t>
            </a:r>
            <a:r>
              <a:rPr lang="de-DE" b="1" dirty="0" err="1" smtClean="0"/>
              <a:t>Bösselmann</a:t>
            </a:r>
            <a:r>
              <a:rPr lang="de-DE" dirty="0" smtClean="0"/>
              <a:t>, Kunstschmiede</a:t>
            </a:r>
          </a:p>
          <a:p>
            <a:pPr marL="0" indent="0">
              <a:buNone/>
            </a:pPr>
            <a:r>
              <a:rPr lang="de-DE" sz="1600" dirty="0"/>
              <a:t>Entwürfe - </a:t>
            </a:r>
            <a:r>
              <a:rPr lang="de-DE" sz="1600" dirty="0" err="1"/>
              <a:t>Neuherstellungen</a:t>
            </a:r>
            <a:r>
              <a:rPr lang="de-DE" sz="1600" dirty="0"/>
              <a:t> - Planungen </a:t>
            </a:r>
            <a:r>
              <a:rPr lang="de-DE" sz="1600" dirty="0" smtClean="0"/>
              <a:t>– Restaurierungen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dirty="0" err="1" smtClean="0"/>
              <a:t>Hebrohy</a:t>
            </a:r>
            <a:r>
              <a:rPr lang="de-DE" dirty="0" smtClean="0"/>
              <a:t> 15</a:t>
            </a:r>
          </a:p>
          <a:p>
            <a:pPr marL="0" indent="0">
              <a:buNone/>
            </a:pPr>
            <a:r>
              <a:rPr lang="nl-NL" b="1" dirty="0" smtClean="0"/>
              <a:t>24395 </a:t>
            </a:r>
            <a:r>
              <a:rPr lang="nl-NL" b="1" dirty="0"/>
              <a:t>Gelting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Tel. : 04643 / </a:t>
            </a:r>
            <a:r>
              <a:rPr lang="nl-NL" dirty="0" smtClean="0"/>
              <a:t>18283</a:t>
            </a:r>
          </a:p>
          <a:p>
            <a:pPr marL="0" indent="0">
              <a:buNone/>
            </a:pPr>
            <a:r>
              <a:rPr lang="nl-NL" dirty="0" smtClean="0"/>
              <a:t>Mail: klaus.boesselmann@t-online.de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4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Leuchter / Lampen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18762"/>
            <a:ext cx="3136878" cy="4572000"/>
          </a:xfrm>
        </p:spPr>
      </p:pic>
      <p:sp>
        <p:nvSpPr>
          <p:cNvPr id="5" name="Textfeld 4"/>
          <p:cNvSpPr txBox="1"/>
          <p:nvPr/>
        </p:nvSpPr>
        <p:spPr>
          <a:xfrm>
            <a:off x="611560" y="1653577"/>
            <a:ext cx="4104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Drei geschmiedete </a:t>
            </a:r>
            <a:r>
              <a:rPr lang="de-DE" sz="2400" b="1" dirty="0" smtClean="0"/>
              <a:t>Ringleuchter</a:t>
            </a:r>
            <a:r>
              <a:rPr lang="de-DE" sz="2400" dirty="0" smtClean="0"/>
              <a:t> mit jeweils 36 Lichtquellen</a:t>
            </a:r>
          </a:p>
          <a:p>
            <a:endParaRPr lang="de-DE" sz="2400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Kirche in </a:t>
            </a:r>
            <a:r>
              <a:rPr lang="de-DE" dirty="0" err="1" smtClean="0"/>
              <a:t>Meerbeck</a:t>
            </a:r>
            <a:r>
              <a:rPr lang="de-DE" dirty="0" smtClean="0"/>
              <a:t> bei Bückeburg</a:t>
            </a:r>
            <a:endParaRPr lang="de-DE" dirty="0"/>
          </a:p>
        </p:txBody>
      </p:sp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boesselmann.de/kategorie-anzeigen.php?kategorie=Leuchter&amp;katnr=3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6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Leuchter / Lampen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4923805" cy="3349526"/>
          </a:xfrm>
        </p:spPr>
      </p:pic>
      <p:sp>
        <p:nvSpPr>
          <p:cNvPr id="5" name="Textfeld 4"/>
          <p:cNvSpPr txBox="1"/>
          <p:nvPr/>
        </p:nvSpPr>
        <p:spPr>
          <a:xfrm>
            <a:off x="611560" y="162880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10-armiger Hängeleuchter</a:t>
            </a:r>
            <a:endParaRPr lang="de-DE" b="1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Mausoleum in Aurich</a:t>
            </a:r>
            <a:endParaRPr lang="de-DE" dirty="0"/>
          </a:p>
        </p:txBody>
      </p:sp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boesselmann.de/kategorie-anzeigen.php?kategorie=Leuchter&amp;katnr=4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Leuchter / Lampen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05537"/>
            <a:ext cx="3110204" cy="4572000"/>
          </a:xfrm>
        </p:spPr>
      </p:pic>
      <p:sp>
        <p:nvSpPr>
          <p:cNvPr id="5" name="Textfeld 4"/>
          <p:cNvSpPr txBox="1"/>
          <p:nvPr/>
        </p:nvSpPr>
        <p:spPr>
          <a:xfrm>
            <a:off x="611560" y="162880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Standleuchter</a:t>
            </a:r>
          </a:p>
          <a:p>
            <a:r>
              <a:rPr lang="de-DE" dirty="0" smtClean="0"/>
              <a:t>mit</a:t>
            </a:r>
          </a:p>
          <a:p>
            <a:r>
              <a:rPr lang="de-DE" dirty="0" smtClean="0"/>
              <a:t>120 Lichtern auf 8 Armen in 24 Lichtschalen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St. Nikolai Kirche (Kiel)</a:t>
            </a:r>
            <a:endParaRPr lang="de-DE" dirty="0"/>
          </a:p>
        </p:txBody>
      </p:sp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boesselmann.de/kategorie-anzeigen.php?kategorie=Leuchter&amp;katnr=5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6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Leuchter / Lampen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90982"/>
            <a:ext cx="3429000" cy="4572000"/>
          </a:xfrm>
        </p:spPr>
      </p:pic>
      <p:sp>
        <p:nvSpPr>
          <p:cNvPr id="5" name="Textfeld 4"/>
          <p:cNvSpPr txBox="1"/>
          <p:nvPr/>
        </p:nvSpPr>
        <p:spPr>
          <a:xfrm>
            <a:off x="611560" y="1628800"/>
            <a:ext cx="28803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5-armiger Standleuchter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err="1" smtClean="0"/>
              <a:t>Bellinge</a:t>
            </a:r>
            <a:r>
              <a:rPr lang="de-DE" dirty="0" smtClean="0"/>
              <a:t> (Fünen/</a:t>
            </a:r>
            <a:r>
              <a:rPr lang="de-DE" dirty="0" err="1" smtClean="0"/>
              <a:t>Dk</a:t>
            </a:r>
            <a:r>
              <a:rPr lang="de-DE" dirty="0" smtClean="0"/>
              <a:t>)</a:t>
            </a:r>
          </a:p>
          <a:p>
            <a:r>
              <a:rPr lang="de-DE" sz="1400" dirty="0" smtClean="0">
                <a:effectLst/>
              </a:rPr>
              <a:t>(Aussegnungskapelle der spätgotischen Kirche )</a:t>
            </a:r>
            <a:endParaRPr lang="de-DE" sz="1400" dirty="0"/>
          </a:p>
        </p:txBody>
      </p:sp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http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://boesselmann.de/kategorie-anzeigen.php?kategorie=Leuchter&amp;katnr=7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8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Leuchter / Lampen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12229"/>
            <a:ext cx="3136878" cy="4572000"/>
          </a:xfrm>
        </p:spPr>
      </p:pic>
      <p:sp>
        <p:nvSpPr>
          <p:cNvPr id="5" name="Textfeld 4"/>
          <p:cNvSpPr txBox="1"/>
          <p:nvPr/>
        </p:nvSpPr>
        <p:spPr>
          <a:xfrm>
            <a:off x="611560" y="1628800"/>
            <a:ext cx="28803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Außenleuchten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Leck (Nordfriesland)</a:t>
            </a:r>
          </a:p>
          <a:p>
            <a:r>
              <a:rPr lang="de-DE" sz="1400" dirty="0" smtClean="0">
                <a:effectLst/>
              </a:rPr>
              <a:t>(St. </a:t>
            </a:r>
            <a:r>
              <a:rPr lang="de-DE" sz="1400" dirty="0" err="1" smtClean="0">
                <a:effectLst/>
              </a:rPr>
              <a:t>Willehad</a:t>
            </a:r>
            <a:r>
              <a:rPr lang="de-DE" sz="1400" dirty="0" smtClean="0">
                <a:effectLst/>
              </a:rPr>
              <a:t> Kirche )</a:t>
            </a:r>
            <a:endParaRPr lang="de-DE" sz="1400" dirty="0"/>
          </a:p>
        </p:txBody>
      </p:sp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boesselmann.de/kategorie-anzeigen.php?kategorie=Leuchter&amp;katnr=6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Turmkreuze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872"/>
            <a:ext cx="5184577" cy="3888432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29523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Turmkreuz </a:t>
            </a:r>
          </a:p>
          <a:p>
            <a:r>
              <a:rPr lang="de-DE" dirty="0" smtClean="0"/>
              <a:t>(mit vergoldeter Turmabdeckung)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St. </a:t>
            </a:r>
            <a:r>
              <a:rPr lang="de-DE" dirty="0" err="1" smtClean="0"/>
              <a:t>Michaelisdonn</a:t>
            </a:r>
            <a:endParaRPr lang="de-DE" dirty="0" smtClean="0"/>
          </a:p>
          <a:p>
            <a:r>
              <a:rPr lang="de-DE" sz="1400" dirty="0" smtClean="0"/>
              <a:t>(</a:t>
            </a:r>
            <a:r>
              <a:rPr lang="de-DE" sz="1400" dirty="0" smtClean="0">
                <a:effectLst/>
              </a:rPr>
              <a:t>Freistehender Glockenturm der St. Michaelis-Kirche)</a:t>
            </a:r>
            <a:endParaRPr lang="de-DE" sz="1400" dirty="0"/>
          </a:p>
        </p:txBody>
      </p:sp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boesselmann.de/kategorie-anzeigen.php?kategorie=Turmkreuze&amp;katnr=6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3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Turmkreuze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88285"/>
            <a:ext cx="3147676" cy="4572000"/>
          </a:xfrm>
        </p:spPr>
      </p:pic>
      <p:sp>
        <p:nvSpPr>
          <p:cNvPr id="5" name="Textfeld 4"/>
          <p:cNvSpPr txBox="1"/>
          <p:nvPr/>
        </p:nvSpPr>
        <p:spPr>
          <a:xfrm>
            <a:off x="467544" y="1772816"/>
            <a:ext cx="38164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Turmkreuz </a:t>
            </a:r>
          </a:p>
          <a:p>
            <a:r>
              <a:rPr lang="de-DE" dirty="0" smtClean="0"/>
              <a:t>(mit Himmelsrichtungsanzeige)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Standort:</a:t>
            </a:r>
          </a:p>
          <a:p>
            <a:r>
              <a:rPr lang="de-DE" dirty="0" smtClean="0"/>
              <a:t>Leck</a:t>
            </a:r>
          </a:p>
          <a:p>
            <a:r>
              <a:rPr lang="de-DE" sz="1400" dirty="0" smtClean="0"/>
              <a:t>(</a:t>
            </a:r>
            <a:r>
              <a:rPr lang="de-DE" sz="1400" dirty="0" smtClean="0">
                <a:effectLst/>
              </a:rPr>
              <a:t>St. </a:t>
            </a:r>
            <a:r>
              <a:rPr lang="de-DE" sz="1400" dirty="0" err="1" smtClean="0"/>
              <a:t>Willehad</a:t>
            </a:r>
            <a:r>
              <a:rPr lang="de-DE" sz="1400" dirty="0" smtClean="0"/>
              <a:t> Kirche</a:t>
            </a:r>
            <a:r>
              <a:rPr lang="de-DE" sz="1400" dirty="0" smtClean="0">
                <a:effectLst/>
              </a:rPr>
              <a:t>)</a:t>
            </a:r>
            <a:endParaRPr lang="de-DE" sz="1400" dirty="0"/>
          </a:p>
        </p:txBody>
      </p:sp>
      <p:sp>
        <p:nvSpPr>
          <p:cNvPr id="7" name="Textfeld 6">
            <a:hlinkClick r:id="rId3" action="ppaction://hlinksldjump"/>
          </p:cNvPr>
          <p:cNvSpPr txBox="1"/>
          <p:nvPr/>
        </p:nvSpPr>
        <p:spPr>
          <a:xfrm>
            <a:off x="323528" y="6352422"/>
            <a:ext cx="10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hlinkClick r:id="rId3" action="ppaction://hlinksldjump"/>
              </a:rPr>
              <a:t>Menü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hlinkClick r:id="rId4"/>
          </p:cNvPr>
          <p:cNvSpPr/>
          <p:nvPr/>
        </p:nvSpPr>
        <p:spPr>
          <a:xfrm>
            <a:off x="2555776" y="6412625"/>
            <a:ext cx="6353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boesselmann.de/kategorie-anzeigen.php?kategorie=Turmkreuze&amp;katnr=4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60231" y="206116"/>
            <a:ext cx="859891" cy="875003"/>
            <a:chOff x="7557930" y="321749"/>
            <a:chExt cx="1130671" cy="121355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099" y="321749"/>
              <a:ext cx="896041" cy="87500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557930" y="1196752"/>
              <a:ext cx="11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Klaus </a:t>
              </a:r>
              <a:r>
                <a:rPr lang="de-DE" sz="800" dirty="0" err="1" smtClean="0"/>
                <a:t>Bösselmann</a:t>
              </a:r>
              <a:endParaRPr lang="de-DE" sz="800" dirty="0" smtClean="0"/>
            </a:p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Kunstschmied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2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566</Words>
  <Application>Microsoft Office PowerPoint</Application>
  <PresentationFormat>Bildschirmpräsentation (4:3)</PresentationFormat>
  <Paragraphs>316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Cronus</vt:lpstr>
      <vt:lpstr>PowerPoint-Präsentation</vt:lpstr>
      <vt:lpstr> Einige meiner Arbeiten                          für kirchliche Bauten</vt:lpstr>
      <vt:lpstr>Leuchter / Lampen</vt:lpstr>
      <vt:lpstr>Leuchter / Lampen</vt:lpstr>
      <vt:lpstr>Leuchter / Lampen</vt:lpstr>
      <vt:lpstr>Leuchter / Lampen</vt:lpstr>
      <vt:lpstr>Leuchter / Lampen</vt:lpstr>
      <vt:lpstr>Turmkreuze</vt:lpstr>
      <vt:lpstr>Turmkreuze</vt:lpstr>
      <vt:lpstr>Turmkreuze</vt:lpstr>
      <vt:lpstr>Turmkreuze</vt:lpstr>
      <vt:lpstr>Turmkreuze</vt:lpstr>
      <vt:lpstr>Tore</vt:lpstr>
      <vt:lpstr>Tore</vt:lpstr>
      <vt:lpstr>Tore</vt:lpstr>
      <vt:lpstr>Tore</vt:lpstr>
      <vt:lpstr>Tore</vt:lpstr>
      <vt:lpstr>Restaurationen</vt:lpstr>
      <vt:lpstr>Restaurationen</vt:lpstr>
      <vt:lpstr>Restaurationen</vt:lpstr>
      <vt:lpstr>Restaurationen</vt:lpstr>
      <vt:lpstr>Brennschneidarbeiten</vt:lpstr>
      <vt:lpstr>Brennschneidarbeiten</vt:lpstr>
      <vt:lpstr>Wasserzapfstelle</vt:lpstr>
      <vt:lpstr>Kontakt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</dc:creator>
  <cp:lastModifiedBy>Walter</cp:lastModifiedBy>
  <cp:revision>24</cp:revision>
  <dcterms:created xsi:type="dcterms:W3CDTF">2018-01-19T15:38:49Z</dcterms:created>
  <dcterms:modified xsi:type="dcterms:W3CDTF">2018-03-16T16:47:40Z</dcterms:modified>
</cp:coreProperties>
</file>